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Define area crimes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Define community areas and crimes in Chicago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Get insights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Clustering of areas according to most common venues. Analysis of types of crimes per area.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Provide results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Conclusions and results from analysis to provide recommendations.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604762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9333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Define area crimes</a:t>
          </a:r>
        </a:p>
      </dsp:txBody>
      <dsp:txXfrm>
        <a:off x="4228" y="179333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306654"/>
          <a:ext cx="3088125" cy="80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 community areas and crimes in Chicago</a:t>
          </a:r>
        </a:p>
      </dsp:txBody>
      <dsp:txXfrm>
        <a:off x="4228" y="2306654"/>
        <a:ext cx="3088125" cy="803333"/>
      </dsp:txXfrm>
    </dsp:sp>
    <dsp:sp modelId="{210823F6-AC1A-46E3-9D99-A319DF497539}">
      <dsp:nvSpPr>
        <dsp:cNvPr id="0" name=""/>
        <dsp:cNvSpPr/>
      </dsp:nvSpPr>
      <dsp:spPr>
        <a:xfrm>
          <a:off x="4636415" y="604762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9333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Get insights</a:t>
          </a:r>
        </a:p>
      </dsp:txBody>
      <dsp:txXfrm>
        <a:off x="3632774" y="1793330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306654"/>
          <a:ext cx="3088125" cy="80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Clustering of areas according to most common venues. Analysis of types of crimes per area.</a:t>
          </a:r>
        </a:p>
      </dsp:txBody>
      <dsp:txXfrm>
        <a:off x="3632774" y="2306654"/>
        <a:ext cx="3088125" cy="803333"/>
      </dsp:txXfrm>
    </dsp:sp>
    <dsp:sp modelId="{B0A3ABD2-C471-4A21-8AEF-3843C86919E1}">
      <dsp:nvSpPr>
        <dsp:cNvPr id="0" name=""/>
        <dsp:cNvSpPr/>
      </dsp:nvSpPr>
      <dsp:spPr>
        <a:xfrm>
          <a:off x="8264962" y="604762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9333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Provide results</a:t>
          </a:r>
        </a:p>
      </dsp:txBody>
      <dsp:txXfrm>
        <a:off x="7261321" y="179333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306654"/>
          <a:ext cx="3088125" cy="80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Conclusions and results from analysis to provide recommendations.</a:t>
          </a:r>
        </a:p>
      </dsp:txBody>
      <dsp:txXfrm>
        <a:off x="7261321" y="2306654"/>
        <a:ext cx="3088125" cy="803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Crime in Chicago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92500"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Analysis of types of crimes and community areas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49418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358A-4314-4AD1-A291-EB5A1CE2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5C3D6-F95A-4880-906B-215FA5887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to a new place</a:t>
            </a:r>
          </a:p>
          <a:p>
            <a:r>
              <a:rPr lang="en-US" dirty="0"/>
              <a:t>Quantifying the safety of an area</a:t>
            </a:r>
          </a:p>
          <a:p>
            <a:r>
              <a:rPr lang="en-US" dirty="0"/>
              <a:t>Know which types of crimes you are more likely to face in that area</a:t>
            </a:r>
          </a:p>
        </p:txBody>
      </p:sp>
    </p:spTree>
    <p:extLst>
      <p:ext uri="{BB962C8B-B14F-4D97-AF65-F5344CB8AC3E}">
        <p14:creationId xmlns:p14="http://schemas.microsoft.com/office/powerpoint/2010/main" val="114845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DE88-710A-48B5-8CE4-6D2DB8C4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412-C789-4FB3-AAA0-F8913451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Crime data from the city of Chicago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Type of crime</a:t>
            </a:r>
          </a:p>
          <a:p>
            <a:pPr lvl="1"/>
            <a:r>
              <a:rPr lang="en-US" dirty="0"/>
              <a:t>Community area number</a:t>
            </a:r>
          </a:p>
          <a:p>
            <a:r>
              <a:rPr lang="en-US" dirty="0"/>
              <a:t>Data about community areas in Chicago</a:t>
            </a:r>
          </a:p>
          <a:p>
            <a:pPr lvl="1"/>
            <a:r>
              <a:rPr lang="en-US" dirty="0"/>
              <a:t>Geospatial information</a:t>
            </a:r>
          </a:p>
          <a:p>
            <a:pPr lvl="1"/>
            <a:r>
              <a:rPr lang="en-US" dirty="0"/>
              <a:t>Community area number and name</a:t>
            </a:r>
          </a:p>
          <a:p>
            <a:r>
              <a:rPr lang="en-US" dirty="0"/>
              <a:t>Foursquare data about venues in Chicago’s neighborhoods</a:t>
            </a:r>
          </a:p>
        </p:txBody>
      </p:sp>
    </p:spTree>
    <p:extLst>
      <p:ext uri="{BB962C8B-B14F-4D97-AF65-F5344CB8AC3E}">
        <p14:creationId xmlns:p14="http://schemas.microsoft.com/office/powerpoint/2010/main" val="3717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C41D-F250-48DD-904A-C338C5E5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5404-AB74-441F-95F8-18975FDC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Reduction of crime data</a:t>
            </a:r>
          </a:p>
          <a:p>
            <a:pPr lvl="1"/>
            <a:r>
              <a:rPr lang="en-US" dirty="0"/>
              <a:t>Dropping off n/a records</a:t>
            </a:r>
          </a:p>
          <a:p>
            <a:pPr lvl="1"/>
            <a:r>
              <a:rPr lang="en-US" dirty="0"/>
              <a:t>Selecting random sample of 0.1% (approximately 6000 rows)</a:t>
            </a:r>
          </a:p>
          <a:p>
            <a:r>
              <a:rPr lang="en-US" dirty="0"/>
              <a:t>Data merge</a:t>
            </a:r>
          </a:p>
          <a:p>
            <a:pPr lvl="1"/>
            <a:r>
              <a:rPr lang="en-US" dirty="0"/>
              <a:t>Getting community area names for each crime</a:t>
            </a:r>
          </a:p>
          <a:p>
            <a:r>
              <a:rPr lang="en-US" dirty="0"/>
              <a:t>Data clustering</a:t>
            </a:r>
          </a:p>
          <a:p>
            <a:pPr lvl="1"/>
            <a:r>
              <a:rPr lang="en-US" dirty="0"/>
              <a:t>Clustering by most common venues according to Foursquare</a:t>
            </a:r>
          </a:p>
          <a:p>
            <a:r>
              <a:rPr lang="en-US" dirty="0"/>
              <a:t>Combination of data</a:t>
            </a:r>
          </a:p>
          <a:p>
            <a:pPr lvl="1"/>
            <a:r>
              <a:rPr lang="en-US" dirty="0"/>
              <a:t>For each crime, location, type of crime, community area and most common venues</a:t>
            </a:r>
          </a:p>
        </p:txBody>
      </p:sp>
    </p:spTree>
    <p:extLst>
      <p:ext uri="{BB962C8B-B14F-4D97-AF65-F5344CB8AC3E}">
        <p14:creationId xmlns:p14="http://schemas.microsoft.com/office/powerpoint/2010/main" val="413361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6DE4F-CB10-46A9-B266-B6EA50A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5382D-4D78-41F7-B6B4-809850B2C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Two main clusters in Chicago’s most common venues: Fast food restaurants and Bars</a:t>
            </a:r>
          </a:p>
          <a:p>
            <a:r>
              <a:rPr lang="en-US" sz="1800" dirty="0"/>
              <a:t>12.22% of crimes happened in an area which have Fast food restaurants as the most common venue</a:t>
            </a:r>
          </a:p>
          <a:p>
            <a:r>
              <a:rPr lang="en-US" sz="1800" dirty="0"/>
              <a:t>Not all types of crimes distribute equally among community areas</a:t>
            </a:r>
          </a:p>
        </p:txBody>
      </p:sp>
      <p:pic>
        <p:nvPicPr>
          <p:cNvPr id="1026" name="Picture 2" descr="Map&#10;&#10;Description automatically generated">
            <a:extLst>
              <a:ext uri="{FF2B5EF4-FFF2-40B4-BE49-F238E27FC236}">
                <a16:creationId xmlns:a16="http://schemas.microsoft.com/office/drawing/2014/main" id="{02D78D84-E1CA-4F2B-9F3F-A80BC5BC2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7719" y="643466"/>
            <a:ext cx="4388441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47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A4A74-6072-428B-B352-6450BEAB1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Discussion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6036B21E-353E-4691-9C1D-413B6AA0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Narcotics crime more frequent when the most common venue is Fast food restaurant</a:t>
            </a:r>
          </a:p>
          <a:p>
            <a:r>
              <a:rPr lang="en-US" sz="1800" dirty="0"/>
              <a:t>Burglary crime more frequent in areas where Bars are the most common venue</a:t>
            </a:r>
          </a:p>
          <a:p>
            <a:r>
              <a:rPr lang="en-US" sz="1800" dirty="0"/>
              <a:t>Deceptive practice more likely to happen in community areas with lots of intersections</a:t>
            </a:r>
          </a:p>
        </p:txBody>
      </p:sp>
      <p:pic>
        <p:nvPicPr>
          <p:cNvPr id="2050" name="Picture 2" descr="Text, letter&#10;&#10;Description automatically generated">
            <a:extLst>
              <a:ext uri="{FF2B5EF4-FFF2-40B4-BE49-F238E27FC236}">
                <a16:creationId xmlns:a16="http://schemas.microsoft.com/office/drawing/2014/main" id="{165686F0-A9A4-45D1-8B4C-34F46CAA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8" y="2619874"/>
            <a:ext cx="6633184" cy="24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17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00EF-FAC0-4B63-8BFF-C01E812A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33089-FB69-4724-95EF-7C13C100C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correlation between the type of crime and the most common venue in a community area</a:t>
            </a:r>
          </a:p>
          <a:p>
            <a:r>
              <a:rPr lang="en-US" dirty="0"/>
              <a:t>You can prepare to face specific crimes depending on the most common venue in a neighborhood</a:t>
            </a:r>
          </a:p>
          <a:p>
            <a:r>
              <a:rPr lang="en-US" dirty="0"/>
              <a:t>This information is useful not only when moving to a new place, but also when traveling to new cities</a:t>
            </a:r>
          </a:p>
          <a:p>
            <a:r>
              <a:rPr lang="en-US" dirty="0"/>
              <a:t>Main limitation of this study is the limited number of rows used. More accurate conclusions if more rows are used</a:t>
            </a:r>
          </a:p>
        </p:txBody>
      </p:sp>
    </p:spTree>
    <p:extLst>
      <p:ext uri="{BB962C8B-B14F-4D97-AF65-F5344CB8AC3E}">
        <p14:creationId xmlns:p14="http://schemas.microsoft.com/office/powerpoint/2010/main" val="122025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BACA-7183-409A-9BA7-B3E29EE55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925735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{9BC0B84B-0109-40D5-9B47-F592337DAE70}tf11665031_win32</Template>
  <TotalTime>33</TotalTime>
  <Words>337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Nova</vt:lpstr>
      <vt:lpstr>Arial Nova Light</vt:lpstr>
      <vt:lpstr>Wingdings 2</vt:lpstr>
      <vt:lpstr>SlateVTI</vt:lpstr>
      <vt:lpstr>Crime in Chicago</vt:lpstr>
      <vt:lpstr>Objectives</vt:lpstr>
      <vt:lpstr>Introduction</vt:lpstr>
      <vt:lpstr>Data</vt:lpstr>
      <vt:lpstr>Methodology</vt:lpstr>
      <vt:lpstr>Results</vt:lpstr>
      <vt:lpstr>Discussion</vt:lpstr>
      <vt:lpstr>Conclusion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in Chicago</dc:title>
  <dc:creator>Jorge Guarga Navarro</dc:creator>
  <cp:lastModifiedBy>Jorge Guarga Navarro</cp:lastModifiedBy>
  <cp:revision>4</cp:revision>
  <dcterms:created xsi:type="dcterms:W3CDTF">2021-04-25T18:57:29Z</dcterms:created>
  <dcterms:modified xsi:type="dcterms:W3CDTF">2021-04-25T19:31:10Z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